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4"/>
  </p:notesMasterIdLst>
  <p:handoutMasterIdLst>
    <p:handoutMasterId r:id="rId55"/>
  </p:handoutMasterIdLst>
  <p:sldIdLst>
    <p:sldId id="317" r:id="rId3"/>
    <p:sldId id="435" r:id="rId5"/>
    <p:sldId id="550" r:id="rId6"/>
    <p:sldId id="563" r:id="rId7"/>
    <p:sldId id="436" r:id="rId8"/>
    <p:sldId id="438" r:id="rId9"/>
    <p:sldId id="508" r:id="rId10"/>
    <p:sldId id="506" r:id="rId11"/>
    <p:sldId id="510" r:id="rId12"/>
    <p:sldId id="564" r:id="rId13"/>
    <p:sldId id="511" r:id="rId14"/>
    <p:sldId id="512" r:id="rId15"/>
    <p:sldId id="513" r:id="rId16"/>
    <p:sldId id="514" r:id="rId17"/>
    <p:sldId id="562" r:id="rId18"/>
    <p:sldId id="515" r:id="rId19"/>
    <p:sldId id="549" r:id="rId20"/>
    <p:sldId id="505" r:id="rId21"/>
    <p:sldId id="503" r:id="rId22"/>
    <p:sldId id="516" r:id="rId23"/>
    <p:sldId id="517" r:id="rId24"/>
    <p:sldId id="518" r:id="rId25"/>
    <p:sldId id="519" r:id="rId26"/>
    <p:sldId id="565" r:id="rId27"/>
    <p:sldId id="551" r:id="rId28"/>
    <p:sldId id="524" r:id="rId29"/>
    <p:sldId id="525" r:id="rId30"/>
    <p:sldId id="526" r:id="rId31"/>
    <p:sldId id="552" r:id="rId32"/>
    <p:sldId id="528" r:id="rId33"/>
    <p:sldId id="532" r:id="rId34"/>
    <p:sldId id="536" r:id="rId35"/>
    <p:sldId id="537" r:id="rId36"/>
    <p:sldId id="535" r:id="rId37"/>
    <p:sldId id="529" r:id="rId38"/>
    <p:sldId id="473" r:id="rId39"/>
    <p:sldId id="490" r:id="rId40"/>
    <p:sldId id="491" r:id="rId41"/>
    <p:sldId id="474" r:id="rId42"/>
    <p:sldId id="475" r:id="rId43"/>
    <p:sldId id="557" r:id="rId44"/>
    <p:sldId id="558" r:id="rId45"/>
    <p:sldId id="559" r:id="rId46"/>
    <p:sldId id="560" r:id="rId47"/>
    <p:sldId id="561" r:id="rId48"/>
    <p:sldId id="497" r:id="rId49"/>
    <p:sldId id="553" r:id="rId50"/>
    <p:sldId id="554" r:id="rId51"/>
    <p:sldId id="555" r:id="rId52"/>
    <p:sldId id="498" r:id="rId53"/>
    <p:sldId id="499" r:id="rId54"/>
  </p:sldIdLst>
  <p:sldSz cx="9144000" cy="5143500" type="screen16x9"/>
  <p:notesSz cx="6797675" cy="992632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9" Type="http://schemas.openxmlformats.org/officeDocument/2006/relationships/tags" Target="tags/tag47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slide" Target="slide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slide" Target="slide3.xml"/><Relationship Id="rId2" Type="http://schemas.openxmlformats.org/officeDocument/2006/relationships/tags" Target="../tags/tag13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slide" Target="slide3.xml"/><Relationship Id="rId2" Type="http://schemas.openxmlformats.org/officeDocument/2006/relationships/tags" Target="../tags/tag24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slide" Target="slide3.xml"/><Relationship Id="rId2" Type="http://schemas.openxmlformats.org/officeDocument/2006/relationships/tags" Target="../tags/tag35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1" Type="http://schemas.openxmlformats.org/officeDocument/2006/relationships/slideLayout" Target="../slideLayouts/slideLayout2.xml"/><Relationship Id="rId50" Type="http://schemas.microsoft.com/office/2007/relationships/diagramDrawing" Target="../diagrams/drawing10.xml"/><Relationship Id="rId5" Type="http://schemas.microsoft.com/office/2007/relationships/diagramDrawing" Target="../diagrams/drawing1.xml"/><Relationship Id="rId49" Type="http://schemas.openxmlformats.org/officeDocument/2006/relationships/diagramColors" Target="../diagrams/colors10.xml"/><Relationship Id="rId48" Type="http://schemas.openxmlformats.org/officeDocument/2006/relationships/diagramQuickStyle" Target="../diagrams/quickStyle10.xml"/><Relationship Id="rId47" Type="http://schemas.openxmlformats.org/officeDocument/2006/relationships/diagramLayout" Target="../diagrams/layout10.xml"/><Relationship Id="rId46" Type="http://schemas.openxmlformats.org/officeDocument/2006/relationships/diagramData" Target="../diagrams/data10.xml"/><Relationship Id="rId45" Type="http://schemas.microsoft.com/office/2007/relationships/diagramDrawing" Target="../diagrams/drawing9.xml"/><Relationship Id="rId44" Type="http://schemas.openxmlformats.org/officeDocument/2006/relationships/diagramColors" Target="../diagrams/colors9.xml"/><Relationship Id="rId43" Type="http://schemas.openxmlformats.org/officeDocument/2006/relationships/diagramQuickStyle" Target="../diagrams/quickStyle9.xml"/><Relationship Id="rId42" Type="http://schemas.openxmlformats.org/officeDocument/2006/relationships/diagramLayout" Target="../diagrams/layout9.xml"/><Relationship Id="rId41" Type="http://schemas.openxmlformats.org/officeDocument/2006/relationships/diagramData" Target="../diagrams/data9.xml"/><Relationship Id="rId40" Type="http://schemas.microsoft.com/office/2007/relationships/diagramDrawing" Target="../diagrams/drawing8.xml"/><Relationship Id="rId4" Type="http://schemas.openxmlformats.org/officeDocument/2006/relationships/diagramColors" Target="../diagrams/colors1.xml"/><Relationship Id="rId39" Type="http://schemas.openxmlformats.org/officeDocument/2006/relationships/diagramColors" Target="../diagrams/colors8.xml"/><Relationship Id="rId38" Type="http://schemas.openxmlformats.org/officeDocument/2006/relationships/diagramQuickStyle" Target="../diagrams/quickStyle8.xml"/><Relationship Id="rId37" Type="http://schemas.openxmlformats.org/officeDocument/2006/relationships/diagramLayout" Target="../diagrams/layout8.xml"/><Relationship Id="rId36" Type="http://schemas.openxmlformats.org/officeDocument/2006/relationships/diagramData" Target="../diagrams/data8.xml"/><Relationship Id="rId35" Type="http://schemas.microsoft.com/office/2007/relationships/diagramDrawing" Target="../diagrams/drawing7.xml"/><Relationship Id="rId34" Type="http://schemas.openxmlformats.org/officeDocument/2006/relationships/diagramColors" Target="../diagrams/colors7.xml"/><Relationship Id="rId33" Type="http://schemas.openxmlformats.org/officeDocument/2006/relationships/diagramQuickStyle" Target="../diagrams/quickStyle7.xml"/><Relationship Id="rId32" Type="http://schemas.openxmlformats.org/officeDocument/2006/relationships/diagramLayout" Target="../diagrams/layout7.xml"/><Relationship Id="rId31" Type="http://schemas.openxmlformats.org/officeDocument/2006/relationships/diagramData" Target="../diagrams/data7.xml"/><Relationship Id="rId30" Type="http://schemas.microsoft.com/office/2007/relationships/diagramDrawing" Target="../diagrams/drawing6.xml"/><Relationship Id="rId3" Type="http://schemas.openxmlformats.org/officeDocument/2006/relationships/diagramQuickStyle" Target="../diagrams/quickStyle1.xml"/><Relationship Id="rId29" Type="http://schemas.openxmlformats.org/officeDocument/2006/relationships/diagramColors" Target="../diagrams/colors6.xml"/><Relationship Id="rId28" Type="http://schemas.openxmlformats.org/officeDocument/2006/relationships/diagramQuickStyle" Target="../diagrams/quickStyle6.xml"/><Relationship Id="rId27" Type="http://schemas.openxmlformats.org/officeDocument/2006/relationships/diagramLayout" Target="../diagrams/layout6.xml"/><Relationship Id="rId26" Type="http://schemas.openxmlformats.org/officeDocument/2006/relationships/diagramData" Target="../diagrams/data6.xml"/><Relationship Id="rId25" Type="http://schemas.microsoft.com/office/2007/relationships/diagramDrawing" Target="../diagrams/drawing5.xml"/><Relationship Id="rId24" Type="http://schemas.openxmlformats.org/officeDocument/2006/relationships/diagramColors" Target="../diagrams/colors5.xml"/><Relationship Id="rId23" Type="http://schemas.openxmlformats.org/officeDocument/2006/relationships/diagramQuickStyle" Target="../diagrams/quickStyle5.xml"/><Relationship Id="rId22" Type="http://schemas.openxmlformats.org/officeDocument/2006/relationships/diagramLayout" Target="../diagrams/layout5.xml"/><Relationship Id="rId21" Type="http://schemas.openxmlformats.org/officeDocument/2006/relationships/diagramData" Target="../diagrams/data5.xml"/><Relationship Id="rId20" Type="http://schemas.microsoft.com/office/2007/relationships/diagramDrawing" Target="../diagrams/drawing4.xml"/><Relationship Id="rId2" Type="http://schemas.openxmlformats.org/officeDocument/2006/relationships/diagramLayout" Target="../diagrams/layout1.xml"/><Relationship Id="rId19" Type="http://schemas.openxmlformats.org/officeDocument/2006/relationships/diagramColors" Target="../diagrams/colors4.xml"/><Relationship Id="rId18" Type="http://schemas.openxmlformats.org/officeDocument/2006/relationships/diagramQuickStyle" Target="../diagrams/quickStyle4.xml"/><Relationship Id="rId17" Type="http://schemas.openxmlformats.org/officeDocument/2006/relationships/diagramLayout" Target="../diagrams/layout4.xml"/><Relationship Id="rId16" Type="http://schemas.openxmlformats.org/officeDocument/2006/relationships/diagramData" Target="../diagrams/data4.xml"/><Relationship Id="rId15" Type="http://schemas.microsoft.com/office/2007/relationships/diagramDrawing" Target="../diagrams/drawing3.xml"/><Relationship Id="rId14" Type="http://schemas.openxmlformats.org/officeDocument/2006/relationships/diagramColors" Target="../diagrams/colors3.xml"/><Relationship Id="rId13" Type="http://schemas.openxmlformats.org/officeDocument/2006/relationships/diagramQuickStyle" Target="../diagrams/quickStyle3.xml"/><Relationship Id="rId12" Type="http://schemas.openxmlformats.org/officeDocument/2006/relationships/diagramLayout" Target="../diagrams/layout3.xml"/><Relationship Id="rId11" Type="http://schemas.openxmlformats.org/officeDocument/2006/relationships/diagramData" Target="../diagrams/data3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tags/tag47.xml><?xml version="1.0" encoding="utf-8"?>
<p:tagLst xmlns:p="http://schemas.openxmlformats.org/presentationml/2006/main">
  <p:tag name="ISPRING_PRESENTATION_TITLE" val="Write Your Title Here"/>
</p:tagLst>
</file>